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906000" type="A4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7E6"/>
    <a:srgbClr val="FEDFDE"/>
    <a:srgbClr val="FED7D6"/>
    <a:srgbClr val="FDB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5983" cy="502925"/>
          </a:xfrm>
          <a:prstGeom prst="rect">
            <a:avLst/>
          </a:prstGeom>
        </p:spPr>
        <p:txBody>
          <a:bodyPr vert="horz" lIns="91708" tIns="45854" rIns="91708" bIns="45854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176" y="1"/>
            <a:ext cx="2985983" cy="502925"/>
          </a:xfrm>
          <a:prstGeom prst="rect">
            <a:avLst/>
          </a:prstGeom>
        </p:spPr>
        <p:txBody>
          <a:bodyPr vert="horz" lIns="91708" tIns="45854" rIns="91708" bIns="45854" rtlCol="0"/>
          <a:lstStyle>
            <a:lvl1pPr algn="r">
              <a:defRPr sz="1200"/>
            </a:lvl1pPr>
          </a:lstStyle>
          <a:p>
            <a:fld id="{542818C7-1D7D-4F51-8DC0-C887BA6C9AE3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4125"/>
            <a:ext cx="2339975" cy="3379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8" tIns="45854" rIns="91708" bIns="45854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339" y="4822347"/>
            <a:ext cx="5513075" cy="3947003"/>
          </a:xfrm>
          <a:prstGeom prst="rect">
            <a:avLst/>
          </a:prstGeom>
        </p:spPr>
        <p:txBody>
          <a:bodyPr vert="horz" lIns="91708" tIns="45854" rIns="91708" bIns="45854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518963"/>
            <a:ext cx="2985983" cy="502925"/>
          </a:xfrm>
          <a:prstGeom prst="rect">
            <a:avLst/>
          </a:prstGeom>
        </p:spPr>
        <p:txBody>
          <a:bodyPr vert="horz" lIns="91708" tIns="45854" rIns="91708" bIns="45854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176" y="9518963"/>
            <a:ext cx="2985983" cy="502925"/>
          </a:xfrm>
          <a:prstGeom prst="rect">
            <a:avLst/>
          </a:prstGeom>
        </p:spPr>
        <p:txBody>
          <a:bodyPr vert="horz" lIns="91708" tIns="45854" rIns="91708" bIns="45854" rtlCol="0" anchor="b"/>
          <a:lstStyle>
            <a:lvl1pPr algn="r">
              <a:defRPr sz="1200"/>
            </a:lvl1pPr>
          </a:lstStyle>
          <a:p>
            <a:fld id="{BFD8EDF5-EDB4-4B63-9DD9-C700C5720B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918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535-4710-4D54-9388-197A9933ECA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3674-A48D-4B60-9A43-283865B84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97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535-4710-4D54-9388-197A9933ECA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3674-A48D-4B60-9A43-283865B84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503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535-4710-4D54-9388-197A9933ECA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3674-A48D-4B60-9A43-283865B84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433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535-4710-4D54-9388-197A9933ECA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3674-A48D-4B60-9A43-283865B84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72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535-4710-4D54-9388-197A9933ECA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3674-A48D-4B60-9A43-283865B84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374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535-4710-4D54-9388-197A9933ECA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3674-A48D-4B60-9A43-283865B84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423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535-4710-4D54-9388-197A9933ECA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3674-A48D-4B60-9A43-283865B84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263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535-4710-4D54-9388-197A9933ECA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3674-A48D-4B60-9A43-283865B84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353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535-4710-4D54-9388-197A9933ECA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3674-A48D-4B60-9A43-283865B84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427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535-4710-4D54-9388-197A9933ECA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3674-A48D-4B60-9A43-283865B84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349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535-4710-4D54-9388-197A9933ECA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3674-A48D-4B60-9A43-283865B84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E1535-4710-4D54-9388-197A9933ECA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3674-A48D-4B60-9A43-283865B84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878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83232" y="2499331"/>
            <a:ext cx="612875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endParaRPr lang="ko-KR" altLang="en-US" sz="2000" kern="0" spc="0" dirty="0" smtClean="0">
              <a:effectLst/>
              <a:latin typeface="+mn-ea"/>
            </a:endParaRPr>
          </a:p>
          <a:p>
            <a:pPr algn="just" fontAlgn="base">
              <a:lnSpc>
                <a:spcPct val="150000"/>
              </a:lnSpc>
            </a:pPr>
            <a:endParaRPr lang="ko-KR" altLang="en-US" kern="0" spc="0" dirty="0">
              <a:effectLst/>
              <a:latin typeface="+mn-ea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1488" y="530701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549400" y="263683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1877494" y="371261"/>
            <a:ext cx="2940228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 latinLnBrk="0">
              <a:lnSpc>
                <a:spcPct val="160000"/>
              </a:lnSpc>
            </a:pPr>
            <a:r>
              <a:rPr lang="ko-KR" altLang="en-US" b="1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자립 프로그램 참여</a:t>
            </a:r>
            <a:r>
              <a:rPr lang="ko-KR" altLang="en-US" b="1" kern="0" dirty="0" smtClean="0">
                <a:solidFill>
                  <a:srgbClr val="000000"/>
                </a:solidFill>
              </a:rPr>
              <a:t> </a:t>
            </a:r>
            <a:r>
              <a:rPr lang="ko-KR" altLang="en-US" b="1" kern="0" dirty="0">
                <a:solidFill>
                  <a:srgbClr val="000000"/>
                </a:solidFill>
              </a:rPr>
              <a:t>신청서</a:t>
            </a:r>
            <a:endParaRPr lang="ko-KR" altLang="en-US" sz="900" kern="0" spc="0" dirty="0">
              <a:solidFill>
                <a:srgbClr val="000000"/>
              </a:solidFill>
              <a:effectLst/>
            </a:endParaRPr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671790"/>
              </p:ext>
            </p:extLst>
          </p:nvPr>
        </p:nvGraphicFramePr>
        <p:xfrm>
          <a:off x="386827" y="1029899"/>
          <a:ext cx="6124843" cy="5098854"/>
        </p:xfrm>
        <a:graphic>
          <a:graphicData uri="http://schemas.openxmlformats.org/drawingml/2006/table">
            <a:tbl>
              <a:tblPr/>
              <a:tblGrid>
                <a:gridCol w="2128775"/>
                <a:gridCol w="875298"/>
                <a:gridCol w="991095"/>
                <a:gridCol w="91324"/>
                <a:gridCol w="2038351"/>
              </a:tblGrid>
              <a:tr h="291720"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성 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    명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: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생년월일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: 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                           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남</a:t>
                      </a:r>
                      <a:r>
                        <a:rPr lang="ko-KR" altLang="en-US" sz="1000" b="1" kern="0" dirty="0" smtClean="0">
                          <a:solidFill>
                            <a:srgbClr val="000000"/>
                          </a:solidFill>
                        </a:rPr>
                        <a:t>□         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여</a:t>
                      </a:r>
                      <a:r>
                        <a:rPr lang="ko-KR" altLang="en-US" sz="1000" b="1" kern="0" dirty="0" smtClean="0">
                          <a:solidFill>
                            <a:srgbClr val="000000"/>
                          </a:solidFill>
                        </a:rPr>
                        <a:t>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1720"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 교 명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: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 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       년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: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1720">
                <a:tc grid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주 소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: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172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전화번호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: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핸드폰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: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E-mail: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20"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신청사유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60703"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1720"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가장 기대되는 것 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or 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얻고자 하는 것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41010"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17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장학금 사용용도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원하는 </a:t>
                      </a: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원데이클래스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 체험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참여 가능한 날짜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551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dirty="0" smtClean="0">
                          <a:solidFill>
                            <a:srgbClr val="000000"/>
                          </a:solidFill>
                        </a:rPr>
                        <a:t>□ </a:t>
                      </a:r>
                      <a:r>
                        <a:rPr lang="ko-KR" altLang="en-US" sz="1000" b="0" kern="0" dirty="0" err="1" smtClean="0">
                          <a:solidFill>
                            <a:srgbClr val="000000"/>
                          </a:solidFill>
                        </a:rPr>
                        <a:t>마카롱</a:t>
                      </a:r>
                      <a:endParaRPr lang="en-US" altLang="ko-KR" sz="10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defTabSz="6858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kern="0" dirty="0" smtClean="0">
                          <a:solidFill>
                            <a:srgbClr val="000000"/>
                          </a:solidFill>
                        </a:rPr>
                        <a:t>□ </a:t>
                      </a:r>
                      <a:r>
                        <a:rPr lang="ko-KR" altLang="en-US" sz="1000" b="0" kern="0" dirty="0" err="1" smtClean="0">
                          <a:solidFill>
                            <a:srgbClr val="000000"/>
                          </a:solidFill>
                        </a:rPr>
                        <a:t>수제푸드</a:t>
                      </a:r>
                      <a:r>
                        <a:rPr lang="en-US" altLang="ko-KR" sz="1000" b="0" kern="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ko-KR" altLang="en-US" sz="1000" b="0" kern="0" dirty="0" err="1" smtClean="0">
                          <a:solidFill>
                            <a:srgbClr val="000000"/>
                          </a:solidFill>
                        </a:rPr>
                        <a:t>과일청</a:t>
                      </a:r>
                      <a:r>
                        <a:rPr lang="en-US" altLang="ko-KR" sz="1000" b="0" kern="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ko-KR" altLang="en-US" sz="1000" b="0" kern="0" dirty="0" smtClean="0">
                          <a:solidFill>
                            <a:srgbClr val="000000"/>
                          </a:solidFill>
                        </a:rPr>
                        <a:t>식초</a:t>
                      </a:r>
                      <a:r>
                        <a:rPr lang="en-US" altLang="ko-KR" sz="1000" b="0" kern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altLang="ko-KR" sz="10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defTabSz="6858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kern="0" dirty="0" smtClean="0">
                          <a:solidFill>
                            <a:srgbClr val="000000"/>
                          </a:solidFill>
                        </a:rPr>
                        <a:t>□ 쿠키</a:t>
                      </a:r>
                      <a:r>
                        <a:rPr lang="en-US" altLang="ko-KR" sz="1000" b="0" kern="0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altLang="ko-KR" sz="1000" b="0" kern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ko-KR" altLang="en-US" sz="1000" b="0" kern="0" baseline="0" dirty="0" err="1" smtClean="0">
                          <a:solidFill>
                            <a:srgbClr val="000000"/>
                          </a:solidFill>
                        </a:rPr>
                        <a:t>스콘</a:t>
                      </a:r>
                      <a:r>
                        <a:rPr lang="ko-KR" altLang="en-US" sz="1000" b="0" kern="0" baseline="0" dirty="0" smtClean="0">
                          <a:solidFill>
                            <a:srgbClr val="000000"/>
                          </a:solidFill>
                        </a:rPr>
                        <a:t> 등 </a:t>
                      </a:r>
                      <a:r>
                        <a:rPr lang="ko-KR" altLang="en-US" sz="1000" b="0" kern="0" baseline="0" dirty="0" err="1" smtClean="0">
                          <a:solidFill>
                            <a:srgbClr val="000000"/>
                          </a:solidFill>
                        </a:rPr>
                        <a:t>구움과자</a:t>
                      </a:r>
                      <a:r>
                        <a:rPr lang="ko-KR" altLang="en-US" sz="1000" b="0" kern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ko-KR" altLang="en-US" sz="1000" b="0" kern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altLang="ko-KR" sz="10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defTabSz="6858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dirty="0" smtClean="0">
                          <a:solidFill>
                            <a:srgbClr val="000000"/>
                          </a:solidFill>
                        </a:rPr>
                        <a:t>□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기타 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(                                       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0" dirty="0" smtClean="0">
                          <a:solidFill>
                            <a:srgbClr val="000000"/>
                          </a:solidFill>
                        </a:rPr>
                        <a:t>□  </a:t>
                      </a:r>
                      <a:r>
                        <a:rPr lang="en-US" altLang="ko-KR" sz="1200" b="1" kern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r>
                        <a:rPr lang="ko-KR" altLang="en-US" sz="1200" b="1" kern="0" dirty="0" smtClean="0">
                          <a:solidFill>
                            <a:srgbClr val="000000"/>
                          </a:solidFill>
                        </a:rPr>
                        <a:t>그룹 </a:t>
                      </a:r>
                      <a:r>
                        <a:rPr lang="en-US" altLang="ko-KR" sz="1200" b="0" kern="0" dirty="0" smtClean="0">
                          <a:solidFill>
                            <a:srgbClr val="000000"/>
                          </a:solidFill>
                        </a:rPr>
                        <a:t>(8/3, 8/5)</a:t>
                      </a:r>
                    </a:p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kern="0" dirty="0" smtClean="0">
                          <a:solidFill>
                            <a:srgbClr val="000000"/>
                          </a:solidFill>
                        </a:rPr>
                        <a:t>□</a:t>
                      </a:r>
                      <a:r>
                        <a:rPr lang="ko-KR" altLang="en-US" sz="1200" b="0" kern="0" baseline="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en-US" altLang="ko-KR" sz="1200" b="1" kern="0" baseline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ko-KR" altLang="en-US" sz="1200" b="1" kern="0" baseline="0" dirty="0" smtClean="0">
                          <a:solidFill>
                            <a:srgbClr val="000000"/>
                          </a:solidFill>
                        </a:rPr>
                        <a:t>그룹 </a:t>
                      </a:r>
                      <a:r>
                        <a:rPr lang="en-US" altLang="ko-KR" sz="1200" b="0" kern="0" baseline="0" dirty="0" smtClean="0">
                          <a:solidFill>
                            <a:srgbClr val="000000"/>
                          </a:solidFill>
                        </a:rPr>
                        <a:t>(8/7. 8/10)</a:t>
                      </a:r>
                      <a:endParaRPr lang="en-US" altLang="ko-KR" sz="1200" b="0" kern="0" spc="0" baseline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kern="0" dirty="0" smtClean="0">
                          <a:solidFill>
                            <a:srgbClr val="000000"/>
                          </a:solidFill>
                        </a:rPr>
                        <a:t>□</a:t>
                      </a:r>
                      <a:r>
                        <a:rPr lang="ko-KR" altLang="en-US" sz="1200" b="0" kern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ko-KR" altLang="en-US" sz="1200" b="1" kern="0" baseline="0" dirty="0" smtClean="0">
                          <a:solidFill>
                            <a:srgbClr val="000000"/>
                          </a:solidFill>
                        </a:rPr>
                        <a:t>둘 다 가능</a:t>
                      </a:r>
                      <a:r>
                        <a:rPr lang="ko-KR" altLang="en-US" sz="1200" b="0" kern="0" baseline="0" dirty="0" smtClean="0">
                          <a:solidFill>
                            <a:srgbClr val="000000"/>
                          </a:solidFill>
                        </a:rPr>
                        <a:t>해서</a:t>
                      </a:r>
                      <a:r>
                        <a:rPr lang="ko-KR" altLang="en-US" sz="1200" b="1" kern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ko-KR" altLang="en-US" sz="1200" b="0" kern="0" baseline="0" dirty="0" smtClean="0">
                          <a:solidFill>
                            <a:srgbClr val="000000"/>
                          </a:solidFill>
                        </a:rPr>
                        <a:t>상관없음 </a:t>
                      </a:r>
                      <a:endParaRPr lang="en-US" altLang="ko-KR" sz="1200" b="0" kern="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0" baseline="0" dirty="0" smtClean="0">
                          <a:solidFill>
                            <a:srgbClr val="000000"/>
                          </a:solidFill>
                        </a:rPr>
                        <a:t>   (</a:t>
                      </a:r>
                      <a:r>
                        <a:rPr lang="ko-KR" altLang="en-US" sz="1200" b="0" kern="0" baseline="0" dirty="0" smtClean="0">
                          <a:solidFill>
                            <a:srgbClr val="000000"/>
                          </a:solidFill>
                        </a:rPr>
                        <a:t>추후 날짜 확정해서 통보함</a:t>
                      </a:r>
                      <a:r>
                        <a:rPr lang="en-US" altLang="ko-KR" sz="1200" b="0" kern="0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</a:txBody>
                  <a:tcPr marL="64570" marR="64570" marT="17852" marB="178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387350" y="1243311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283232" y="6230779"/>
            <a:ext cx="49459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ko-KR" sz="1000" b="1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[</a:t>
            </a:r>
            <a:r>
              <a:rPr lang="ko-KR" altLang="en-US" sz="1000" b="1" kern="0" dirty="0">
                <a:solidFill>
                  <a:srgbClr val="000000"/>
                </a:solidFill>
              </a:rPr>
              <a:t>필수</a:t>
            </a:r>
            <a:r>
              <a:rPr lang="en-US" altLang="ko-KR" sz="1000" b="1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] </a:t>
            </a:r>
            <a:r>
              <a:rPr lang="ko-KR" altLang="en-US" sz="1000" b="1" kern="0" dirty="0">
                <a:solidFill>
                  <a:srgbClr val="000000"/>
                </a:solidFill>
              </a:rPr>
              <a:t>개인정보 수집 및 이용에 동의합니다</a:t>
            </a:r>
            <a:r>
              <a:rPr lang="en-US" altLang="ko-KR" sz="1000" b="1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  <a:r>
              <a:rPr lang="ko-KR" altLang="en-US" sz="1000" b="1" kern="0" dirty="0">
                <a:solidFill>
                  <a:srgbClr val="000000"/>
                </a:solidFill>
              </a:rPr>
              <a:t>□</a:t>
            </a:r>
            <a:endParaRPr lang="ko-KR" altLang="en-US" sz="1000" kern="0" spc="0" dirty="0">
              <a:solidFill>
                <a:srgbClr val="000000"/>
              </a:solidFill>
              <a:effectLst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390095" y="718978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471488" y="425608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31" name="표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670145"/>
              </p:ext>
            </p:extLst>
          </p:nvPr>
        </p:nvGraphicFramePr>
        <p:xfrm>
          <a:off x="377824" y="6534150"/>
          <a:ext cx="6034161" cy="967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387"/>
                <a:gridCol w="2011387"/>
                <a:gridCol w="2011387"/>
              </a:tblGrid>
              <a:tr h="2667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목적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항목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보유기간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1476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개인식별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여행자보험가입</a:t>
                      </a:r>
                      <a:endParaRPr lang="en-US" altLang="ko-KR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프로그램 예약 및 진행</a:t>
                      </a:r>
                      <a:endParaRPr lang="en-US" altLang="ko-KR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장학금 지급</a:t>
                      </a:r>
                    </a:p>
                    <a:p>
                      <a:pPr algn="ctr" latinLnBrk="1"/>
                      <a:endParaRPr lang="ko-KR" altLang="en-US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성명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주민번호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주소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연락처</a:t>
                      </a:r>
                      <a:endParaRPr lang="en-US" altLang="ko-KR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계좌번호</a:t>
                      </a:r>
                    </a:p>
                    <a:p>
                      <a:pPr algn="ctr" latinLnBrk="1"/>
                      <a:endParaRPr lang="ko-KR" altLang="en-US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</a:t>
                      </a:r>
                      <a:endParaRPr lang="en-US" altLang="ko-KR" sz="1000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여행자보험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명단의 경우 종료 </a:t>
                      </a:r>
                      <a:r>
                        <a:rPr lang="ko-KR" altLang="en-US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후 파기</a:t>
                      </a:r>
                      <a:endParaRPr lang="ko-KR" alt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" name="직사각형 34"/>
          <p:cNvSpPr/>
          <p:nvPr/>
        </p:nvSpPr>
        <p:spPr>
          <a:xfrm>
            <a:off x="283231" y="7523877"/>
            <a:ext cx="49459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altLang="ko-KR" sz="1000" b="1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[</a:t>
            </a:r>
            <a:r>
              <a:rPr lang="ko-KR" altLang="en-US" sz="1000" b="1" kern="0" dirty="0">
                <a:solidFill>
                  <a:srgbClr val="000000"/>
                </a:solidFill>
              </a:rPr>
              <a:t>필수</a:t>
            </a:r>
            <a:r>
              <a:rPr lang="en-US" altLang="ko-KR" sz="1000" b="1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] </a:t>
            </a:r>
            <a:r>
              <a:rPr lang="ko-KR" altLang="en-US" sz="1000" b="1" kern="0" dirty="0">
                <a:solidFill>
                  <a:srgbClr val="000000"/>
                </a:solidFill>
              </a:rPr>
              <a:t>개인정보 수집 및 이용에 동의합니다</a:t>
            </a:r>
            <a:r>
              <a:rPr lang="en-US" altLang="ko-KR" sz="1000" b="1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  <a:r>
              <a:rPr lang="ko-KR" altLang="en-US" sz="1000" b="1" kern="0" dirty="0">
                <a:solidFill>
                  <a:srgbClr val="000000"/>
                </a:solidFill>
              </a:rPr>
              <a:t>□</a:t>
            </a:r>
            <a:endParaRPr lang="ko-KR" altLang="en-US" sz="1000" kern="0" spc="0" dirty="0">
              <a:solidFill>
                <a:srgbClr val="000000"/>
              </a:solidFill>
              <a:effectLst/>
            </a:endParaRPr>
          </a:p>
        </p:txBody>
      </p:sp>
      <p:graphicFrame>
        <p:nvGraphicFramePr>
          <p:cNvPr id="36" name="표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624703"/>
              </p:ext>
            </p:extLst>
          </p:nvPr>
        </p:nvGraphicFramePr>
        <p:xfrm>
          <a:off x="387350" y="7770098"/>
          <a:ext cx="6034161" cy="625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387"/>
                <a:gridCol w="2011387"/>
                <a:gridCol w="2011387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목적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항목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보유기간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1476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센터 사업 홍보</a:t>
                      </a:r>
                      <a:endParaRPr lang="en-US" altLang="ko-KR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사진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영상</a:t>
                      </a:r>
                      <a:endParaRPr lang="ko-KR" altLang="en-US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</a:t>
                      </a:r>
                      <a:endParaRPr lang="en-US" altLang="ko-KR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704850" y="8549097"/>
            <a:ext cx="537210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40000"/>
              </a:lnSpc>
            </a:pPr>
            <a:r>
              <a:rPr lang="ko-KR" altLang="en-US" sz="1100" b="1" kern="0" dirty="0">
                <a:solidFill>
                  <a:srgbClr val="000000"/>
                </a:solidFill>
                <a:latin typeface="+mn-ea"/>
              </a:rPr>
              <a:t>이</a:t>
            </a:r>
            <a:r>
              <a:rPr lang="ko-KR" altLang="en-US" sz="1100" b="1" kern="0" dirty="0" smtClean="0">
                <a:solidFill>
                  <a:srgbClr val="000000"/>
                </a:solidFill>
                <a:latin typeface="+mn-ea"/>
              </a:rPr>
              <a:t>와 </a:t>
            </a:r>
            <a:r>
              <a:rPr lang="ko-KR" altLang="en-US" sz="1100" b="1" kern="0" dirty="0">
                <a:solidFill>
                  <a:srgbClr val="000000"/>
                </a:solidFill>
                <a:latin typeface="+mn-ea"/>
              </a:rPr>
              <a:t>같이 </a:t>
            </a:r>
            <a:r>
              <a:rPr lang="en-US" altLang="ko-KR" sz="1100" b="1" kern="0" dirty="0" smtClean="0">
                <a:solidFill>
                  <a:srgbClr val="000000"/>
                </a:solidFill>
                <a:latin typeface="+mn-ea"/>
              </a:rPr>
              <a:t>2019</a:t>
            </a:r>
            <a:r>
              <a:rPr lang="ko-KR" altLang="en-US" sz="1100" b="1" kern="0" dirty="0" smtClean="0">
                <a:solidFill>
                  <a:srgbClr val="000000"/>
                </a:solidFill>
                <a:latin typeface="+mn-ea"/>
              </a:rPr>
              <a:t>년 충남가정위탁지원센터 자립지원 프로그램  </a:t>
            </a:r>
            <a:r>
              <a:rPr lang="ko-KR" altLang="en-US" sz="1100" b="1" kern="0" dirty="0">
                <a:solidFill>
                  <a:srgbClr val="000000"/>
                </a:solidFill>
                <a:latin typeface="+mn-ea"/>
              </a:rPr>
              <a:t>참여를 신청합니다</a:t>
            </a:r>
            <a:r>
              <a:rPr lang="en-US" altLang="ko-KR" sz="1100" b="1" kern="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algn="ctr" fontAlgn="base" latinLnBrk="0">
              <a:lnSpc>
                <a:spcPct val="140000"/>
              </a:lnSpc>
            </a:pPr>
            <a:endParaRPr lang="en-US" altLang="ko-KR" sz="1100" b="1" kern="0" dirty="0">
              <a:solidFill>
                <a:srgbClr val="000000"/>
              </a:solidFill>
              <a:latin typeface="+mn-ea"/>
            </a:endParaRPr>
          </a:p>
          <a:p>
            <a:pPr algn="ctr" fontAlgn="base" latinLnBrk="0">
              <a:lnSpc>
                <a:spcPct val="140000"/>
              </a:lnSpc>
            </a:pPr>
            <a:r>
              <a:rPr lang="en-US" altLang="ko-KR" sz="1100" b="1" kern="0" dirty="0" smtClean="0">
                <a:solidFill>
                  <a:srgbClr val="000000"/>
                </a:solidFill>
                <a:latin typeface="+mn-ea"/>
              </a:rPr>
              <a:t>2020.     .      .  </a:t>
            </a:r>
          </a:p>
          <a:p>
            <a:pPr algn="ctr" fontAlgn="base" latinLnBrk="0">
              <a:lnSpc>
                <a:spcPct val="140000"/>
              </a:lnSpc>
            </a:pPr>
            <a:r>
              <a:rPr lang="en-US" altLang="ko-KR" sz="1100" b="1" kern="0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100" b="1" kern="0" dirty="0" smtClean="0">
                <a:solidFill>
                  <a:srgbClr val="000000"/>
                </a:solidFill>
                <a:latin typeface="+mn-ea"/>
              </a:rPr>
              <a:t>                                                                      </a:t>
            </a:r>
            <a:r>
              <a:rPr lang="ko-KR" altLang="en-US" sz="1100" b="1" kern="0" dirty="0" smtClean="0">
                <a:solidFill>
                  <a:srgbClr val="000000"/>
                </a:solidFill>
                <a:latin typeface="+mn-ea"/>
              </a:rPr>
              <a:t>신청인</a:t>
            </a:r>
            <a:r>
              <a:rPr lang="en-US" altLang="ko-KR" sz="1100" b="1" kern="0" dirty="0" smtClean="0">
                <a:solidFill>
                  <a:srgbClr val="000000"/>
                </a:solidFill>
                <a:latin typeface="+mn-ea"/>
              </a:rPr>
              <a:t>:                     (</a:t>
            </a:r>
            <a:r>
              <a:rPr lang="ko-KR" altLang="en-US" sz="1100" b="1" kern="0" dirty="0" smtClean="0">
                <a:solidFill>
                  <a:srgbClr val="000000"/>
                </a:solidFill>
                <a:latin typeface="+mn-ea"/>
              </a:rPr>
              <a:t>인</a:t>
            </a:r>
            <a:r>
              <a:rPr lang="en-US" altLang="ko-KR" sz="1100" b="1" kern="0" dirty="0" smtClean="0">
                <a:solidFill>
                  <a:srgbClr val="000000"/>
                </a:solidFill>
                <a:latin typeface="+mn-ea"/>
              </a:rPr>
              <a:t>) 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94180" y="1663433"/>
            <a:ext cx="30210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2</a:t>
            </a:r>
            <a:r>
              <a:rPr lang="ko-KR" altLang="en-US" sz="1000" b="1" dirty="0" smtClean="0"/>
              <a:t>회기 참여 가능 여부                예</a:t>
            </a:r>
            <a:r>
              <a:rPr lang="en-US" altLang="ko-KR" sz="1000" b="1" dirty="0"/>
              <a:t> </a:t>
            </a:r>
            <a:r>
              <a:rPr lang="ko-KR" altLang="en-US" sz="1000" b="1" kern="0" dirty="0" smtClean="0">
                <a:solidFill>
                  <a:srgbClr val="000000"/>
                </a:solidFill>
              </a:rPr>
              <a:t>□      </a:t>
            </a:r>
            <a:r>
              <a:rPr lang="en-US" altLang="ko-KR" sz="1000" b="1" dirty="0" smtClean="0"/>
              <a:t> </a:t>
            </a:r>
            <a:r>
              <a:rPr lang="ko-KR" altLang="en-US" sz="1000" b="1" dirty="0" smtClean="0"/>
              <a:t>아니오</a:t>
            </a:r>
            <a:r>
              <a:rPr lang="ko-KR" altLang="en-US" sz="1000" b="1" kern="0" dirty="0">
                <a:solidFill>
                  <a:srgbClr val="000000"/>
                </a:solidFill>
              </a:rPr>
              <a:t>□</a:t>
            </a:r>
            <a:r>
              <a:rPr lang="en-US" altLang="ko-KR" sz="1000" b="1" dirty="0" smtClean="0"/>
              <a:t> </a:t>
            </a:r>
            <a:r>
              <a:rPr lang="ko-KR" altLang="en-US" sz="1000" b="1" dirty="0" smtClean="0"/>
              <a:t> 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44374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757</TotalTime>
  <Words>180</Words>
  <Application>Microsoft Office PowerPoint</Application>
  <PresentationFormat>A4 용지(210x297mm)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이영림</dc:creator>
  <cp:lastModifiedBy>강수경</cp:lastModifiedBy>
  <cp:revision>67</cp:revision>
  <cp:lastPrinted>2020-06-30T02:22:24Z</cp:lastPrinted>
  <dcterms:created xsi:type="dcterms:W3CDTF">2017-04-12T01:46:19Z</dcterms:created>
  <dcterms:modified xsi:type="dcterms:W3CDTF">2020-07-03T05:35:02Z</dcterms:modified>
</cp:coreProperties>
</file>